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63" r:id="rId11"/>
    <p:sldId id="264" r:id="rId12"/>
    <p:sldId id="268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434" autoAdjust="0"/>
  </p:normalViewPr>
  <p:slideViewPr>
    <p:cSldViewPr snapToGrid="0">
      <p:cViewPr varScale="1">
        <p:scale>
          <a:sx n="80" d="100"/>
          <a:sy n="80" d="100"/>
        </p:scale>
        <p:origin x="-90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72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38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22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96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0003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27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288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92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21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474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21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537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0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79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57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85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0CFC-67E0-4998-9E4A-015D5BDE9C1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0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89" y="739461"/>
            <a:ext cx="80772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2934" y="1487510"/>
            <a:ext cx="413286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829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9402" y="1249250"/>
            <a:ext cx="6276237" cy="395620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3416" y="1627345"/>
            <a:ext cx="2471947" cy="2220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1568" y="1608358"/>
            <a:ext cx="2391930" cy="2220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08996" y="142295"/>
            <a:ext cx="3181082" cy="110799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কাজঃ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20015" y="2650008"/>
            <a:ext cx="2400851" cy="235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7628" y="1197735"/>
            <a:ext cx="79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0712" y="1627345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6300" y="3170418"/>
            <a:ext cx="64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9269" y="4014756"/>
            <a:ext cx="82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4931" y="3354946"/>
            <a:ext cx="80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3978" y="2227419"/>
            <a:ext cx="60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9269" y="2075441"/>
            <a:ext cx="56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031" y="2075441"/>
            <a:ext cx="87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0007" y="3168148"/>
            <a:ext cx="55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9269" y="2693276"/>
            <a:ext cx="57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083498" y="1844066"/>
            <a:ext cx="110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5973" y="4528224"/>
            <a:ext cx="131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06062" y="5478727"/>
                <a:ext cx="115137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ভেনচিত্রের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১। (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 smtClean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C=A</a:t>
                </a:r>
                <a:r>
                  <a:rPr lang="en-US" sz="3600" dirty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" y="5478727"/>
                <a:ext cx="11513713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641" t="-8122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4897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84098" y="2253803"/>
                <a:ext cx="8049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গ্রুপঃ৩।   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C)=(A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98" y="2253803"/>
                <a:ext cx="8049295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348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84098" y="3515934"/>
                <a:ext cx="78432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গ্রুপঃ৪।   </a:t>
                </a:r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C)=(A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endParaRPr lang="en-US" sz="36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98" y="3515934"/>
                <a:ext cx="784323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11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84098" y="976407"/>
                <a:ext cx="64155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গ্রুপঃ২।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C=A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98" y="976407"/>
                <a:ext cx="641553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236" t="-18868" r="-9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425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166" y="553792"/>
            <a:ext cx="5125792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5166" y="2266682"/>
            <a:ext cx="5795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390918" y="2472743"/>
            <a:ext cx="425003" cy="393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15166" y="3503054"/>
            <a:ext cx="882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300765" y="3760631"/>
            <a:ext cx="515155" cy="3863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6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99" y="638940"/>
            <a:ext cx="5499279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কাজ়ঃ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10" y="1808471"/>
            <a:ext cx="94554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জ়ন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শিক্ষার্থীর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কোনো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পরীক্ষায়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65%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বাংলায়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, 48%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শিক্ষার্থী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বাংলায়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ইংরেজ়ী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উভয়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পাস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15%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শিক্ষার্থী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উভয়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ফেল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করেছে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40" y="4239864"/>
            <a:ext cx="8053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সংক্ষিপ্ত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বিবরণসহ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ওপরের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ভেনচিত্রে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44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400" dirty="0">
              <a:solidFill>
                <a:schemeClr val="accent2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7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059" y="5022761"/>
            <a:ext cx="3232597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2" y="1030310"/>
            <a:ext cx="5743977" cy="4121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207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23481" y="232012"/>
            <a:ext cx="4462818" cy="14739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6600" dirty="0">
              <a:solidFill>
                <a:schemeClr val="accent5">
                  <a:lumMod val="40000"/>
                  <a:lumOff val="6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2650" y="2388617"/>
            <a:ext cx="27296" cy="378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90005" y="1118585"/>
            <a:ext cx="3825805" cy="928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8094" y="3098044"/>
            <a:ext cx="3971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নবম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গণিত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বিষয়বস্তুঃ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ভেনচিত্র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৪০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ea typeface="Microsoft JhengHei UI Light" pitchFamily="34" charset="-120"/>
                <a:cs typeface="SutonnyOMJ" pitchFamily="2" charset="0"/>
              </a:rPr>
              <a:t>তারিখঃ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ea typeface="Microsoft JhengHei UI Light" pitchFamily="34" charset="-12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5864" y="1937982"/>
            <a:ext cx="3480179" cy="92804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2529" y="2291938"/>
            <a:ext cx="6038266" cy="4566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66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US" sz="66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ইসলাম</a:t>
            </a:r>
            <a:endParaRPr lang="en-US" sz="4400" dirty="0" smtClean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এসসি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</a:p>
          <a:p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মাদ্রাসা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	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নতুন</a:t>
            </a:r>
            <a:r>
              <a:rPr lang="bn-BD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বাজার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,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চাঁদপুর</a:t>
            </a:r>
            <a:endParaRPr lang="en-US" sz="4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7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8291" y="390646"/>
            <a:ext cx="4395839" cy="16377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960" y="2731040"/>
            <a:ext cx="55273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067635" y="2805750"/>
            <a:ext cx="423080" cy="418517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033516" y="3718199"/>
            <a:ext cx="491319" cy="409433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4960" y="3595569"/>
            <a:ext cx="7670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ভেনচিত্রের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সহজ</a:t>
            </a:r>
            <a:r>
              <a:rPr lang="en-US" sz="4800" dirty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বিধিগুলো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প্রমাণ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960" y="4919008"/>
            <a:ext cx="8379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ভেনচিত্রের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সমস্যা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016455" y="5115496"/>
            <a:ext cx="474260" cy="383783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7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1955488"/>
            <a:ext cx="5847009" cy="377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5795682" y="3657600"/>
            <a:ext cx="0" cy="19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0259" y="4007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2" y="1620638"/>
            <a:ext cx="3451423" cy="4113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35" y="5934670"/>
            <a:ext cx="307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জ়ন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4868" y="273435"/>
            <a:ext cx="414699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ছবিগুলো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কর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0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0" t="6066" r="1983" b="19476"/>
          <a:stretch/>
        </p:blipFill>
        <p:spPr>
          <a:xfrm>
            <a:off x="167425" y="1590541"/>
            <a:ext cx="5537915" cy="406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97" t="6543" r="10881" b="5989"/>
          <a:stretch/>
        </p:blipFill>
        <p:spPr>
          <a:xfrm>
            <a:off x="6250452" y="1590541"/>
            <a:ext cx="5005683" cy="4069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9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97" r="-726" b="993"/>
          <a:stretch/>
        </p:blipFill>
        <p:spPr>
          <a:xfrm>
            <a:off x="5056093" y="4148057"/>
            <a:ext cx="3523131" cy="26830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03946" y="700655"/>
            <a:ext cx="4321490" cy="3024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0050" y="1157288"/>
            <a:ext cx="2328863" cy="235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1675" y="1157288"/>
            <a:ext cx="2400851" cy="235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1875" y="601207"/>
            <a:ext cx="4759337" cy="3413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43316" y="601206"/>
            <a:ext cx="2471947" cy="2220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82783" y="601208"/>
            <a:ext cx="2391930" cy="2220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95448" y="1792876"/>
            <a:ext cx="2236254" cy="22213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13"/>
          <a:stretch/>
        </p:blipFill>
        <p:spPr>
          <a:xfrm>
            <a:off x="400049" y="4397189"/>
            <a:ext cx="4125387" cy="2124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09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7595" y="246826"/>
            <a:ext cx="2804417" cy="5637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49247" y="1570523"/>
            <a:ext cx="416859" cy="3496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2586" y="1307847"/>
            <a:ext cx="8036417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জ়ন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ভেন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কার্যবিধি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চিত্রের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প্রবর্তন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2586" y="3251630"/>
            <a:ext cx="9478852" cy="132695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সংযোগ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ছেদ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কার্যবিধি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জ়্যামিতিক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চিত্রে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প্রদর্শন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00289" y="3470641"/>
            <a:ext cx="365817" cy="3606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2586" y="5075817"/>
            <a:ext cx="8525814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জ়্যামিতিক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চিত্র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আয়তাকার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বৃত্তাকার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এবংত্রিভুজ়াকার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02514" y="5071458"/>
            <a:ext cx="365817" cy="386366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29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11989" y="794390"/>
            <a:ext cx="4759337" cy="3413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19121" y="1103484"/>
            <a:ext cx="2391930" cy="2220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37105" y="1102510"/>
            <a:ext cx="2236254" cy="22213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9355" y="2028515"/>
            <a:ext cx="39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7356" y="2028514"/>
            <a:ext cx="52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7763" y="2028515"/>
            <a:ext cx="74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2321" y="794390"/>
            <a:ext cx="105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6383" y="3369760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8660" y="3369760"/>
            <a:ext cx="8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406" y="911198"/>
            <a:ext cx="73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9963" y="4840045"/>
            <a:ext cx="806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 {1,2},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{2,3} ও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U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{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873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24260" y="347215"/>
                <a:ext cx="454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60" y="347215"/>
                <a:ext cx="4546242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24647" y="1211926"/>
                <a:ext cx="46106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647" y="1211926"/>
                <a:ext cx="4610637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28055" y="1977154"/>
                <a:ext cx="48038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55" y="1977154"/>
                <a:ext cx="480382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4442"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25795" y="2640210"/>
            <a:ext cx="409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{2}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7381" y="3303266"/>
            <a:ext cx="425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À= UµA =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012488"/>
            <a:ext cx="6729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1,2,3,4}‒{1,2}={3,4}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5220" y="4755554"/>
            <a:ext cx="393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B‘ = </a:t>
            </a: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‒B = 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725050"/>
            <a:ext cx="608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{1,2,3,4}-{2,3}= {1,4}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8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1233</TotalTime>
  <Words>227</Words>
  <Application>Microsoft Office PowerPoint</Application>
  <PresentationFormat>Custom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MD. AMINUL ISLAM</cp:lastModifiedBy>
  <cp:revision>157</cp:revision>
  <dcterms:created xsi:type="dcterms:W3CDTF">2014-08-31T03:19:05Z</dcterms:created>
  <dcterms:modified xsi:type="dcterms:W3CDTF">2017-04-15T07:40:55Z</dcterms:modified>
</cp:coreProperties>
</file>